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E27F9B8-FAA2-66F3-0B23-EB9E061D9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9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2CDE92-39EB-0FA8-AD25-8AB6262EE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009" y="949646"/>
            <a:ext cx="4861981" cy="55783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BBA9C2F-A0E0-2947-9344-4D67EDBA9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Jules César (CE1)</a:t>
            </a:r>
            <a:endParaRPr lang="fr-FR" sz="18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5AA0570-100B-2B6A-6D58-620EA79DE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125" y="1581108"/>
            <a:ext cx="5713423" cy="3846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C1C82F5-AF7B-9B30-8C63-13282B9DC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87246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5A5B1CC-BB84-4B01-A887-605430AF6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83733"/>
            <a:ext cx="10524067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Texte (CE1) 							                                                                                                                                                   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Chercher et classer les mots avec un « s » pour trouver la règle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CF24DB7-D29E-436C-B702-62A179BA3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22750">
            <a:off x="3554093" y="2711622"/>
            <a:ext cx="4013364" cy="2323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correctement la lettre s 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5B2AB7D-8579-1EDB-16BB-EB8193E28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L’enquêteur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041DCC5-6D3F-43A3-9B3A-BFA388D64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581" y="1467437"/>
            <a:ext cx="3232188" cy="2522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0563D30-E3FC-446C-9B10-A948A253F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048745">
            <a:off x="1082537" y="2348436"/>
            <a:ext cx="3134162" cy="2410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21AEC57-F48A-FAFB-1AB6-C453A38AA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83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Quelle est la règle ? </vt:lpstr>
      <vt:lpstr>L’enquêteur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2022-08-06T14:12:38Z</dcterms:modified>
</cp:coreProperties>
</file>